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3555dae27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3555dae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3555dae27_13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3555dae27_1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3555dae27_13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3555dae27_1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3555dae27_13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3555dae27_1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3555dae2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3555da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3555dae2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3555dae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3555dae27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3555dae2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3555dae27_13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3555dae27_1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3555dae27_13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3555dae27_1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3555dae27_13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3555dae27_1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3555dae27_13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3555dae27_1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3555dae27_1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3555dae27_1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 как в предыдущих слайдах в едином стиле"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 как в предыдущих слайдах в едином стиле"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 как в предыдущих слайдах"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 как в предыдущих слайдах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